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451" r:id="rId2"/>
    <p:sldId id="470" r:id="rId3"/>
    <p:sldId id="472" r:id="rId4"/>
    <p:sldId id="473" r:id="rId5"/>
    <p:sldId id="471" r:id="rId6"/>
    <p:sldId id="476" r:id="rId7"/>
    <p:sldId id="477" r:id="rId8"/>
    <p:sldId id="478" r:id="rId9"/>
    <p:sldId id="48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58E4AC5E-9B8E-1545-BC35-D26F7DE221A6}">
          <p14:sldIdLst>
            <p14:sldId id="482"/>
            <p14:sldId id="418"/>
            <p14:sldId id="432"/>
            <p14:sldId id="451"/>
            <p14:sldId id="339"/>
            <p14:sldId id="434"/>
            <p14:sldId id="433"/>
            <p14:sldId id="435"/>
            <p14:sldId id="436"/>
            <p14:sldId id="437"/>
            <p14:sldId id="446"/>
            <p14:sldId id="469"/>
            <p14:sldId id="429"/>
            <p14:sldId id="479"/>
            <p14:sldId id="458"/>
            <p14:sldId id="267"/>
            <p14:sldId id="468"/>
            <p14:sldId id="463"/>
            <p14:sldId id="422"/>
            <p14:sldId id="328"/>
            <p14:sldId id="378"/>
            <p14:sldId id="465"/>
            <p14:sldId id="464"/>
            <p14:sldId id="471"/>
            <p14:sldId id="470"/>
            <p14:sldId id="472"/>
            <p14:sldId id="480"/>
            <p14:sldId id="481"/>
          </p14:sldIdLst>
        </p14:section>
      </p14:sectionLst>
    </p:ext>
    <p:ext uri="{EFAFB233-063F-42B5-8137-9DF3F51BA10A}">
      <p15:sldGuideLst xmlns="" xmlns:p15="http://schemas.microsoft.com/office/powerpoint/2012/main">
        <p15:guide id="2" pos="249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авленко Полина Владимировна" initials="ППВ" lastIdx="2" clrIdx="0">
    <p:extLst>
      <p:ext uri="{19B8F6BF-5375-455C-9EA6-DF929625EA0E}">
        <p15:presenceInfo xmlns="" xmlns:p15="http://schemas.microsoft.com/office/powerpoint/2012/main" userId="S-1-5-21-4236052167-2041408598-575795108-494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4C4C4C"/>
    <a:srgbClr val="45B97C"/>
    <a:srgbClr val="05AECD"/>
    <a:srgbClr val="2B3847"/>
    <a:srgbClr val="D9124A"/>
    <a:srgbClr val="87C883"/>
    <a:srgbClr val="FFFFFF"/>
    <a:srgbClr val="64BDE1"/>
    <a:srgbClr val="00BFE4"/>
    <a:srgbClr val="271D7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68" autoAdjust="0"/>
    <p:restoredTop sz="86425" autoAdjust="0"/>
  </p:normalViewPr>
  <p:slideViewPr>
    <p:cSldViewPr snapToGrid="0" showGuides="1">
      <p:cViewPr>
        <p:scale>
          <a:sx n="90" d="100"/>
          <a:sy n="90" d="100"/>
        </p:scale>
        <p:origin x="-858" y="-138"/>
      </p:cViewPr>
      <p:guideLst>
        <p:guide orient="horz" pos="346"/>
        <p:guide pos="2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904" y="19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1D053-0D01-2E47-B6E2-5D13B47E399A}" type="datetimeFigureOut">
              <a:rPr lang="ru-RU" smtClean="0"/>
              <a:pPr/>
              <a:t>06.08.2020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21AF73-400C-824C-90EC-093F08CFB5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81177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06.08.2020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32460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06.08.2020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4534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06.08.2020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37760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06.08.2020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50691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06.08.2020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19537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06.08.2020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34752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06.08.2020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8001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06.08.2020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5803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06.08.2020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11068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06.08.2020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89134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06.08.2020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24507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6EB3A-EBE6-4222-A457-E9BE39C3C108}" type="datetimeFigureOut">
              <a:rPr lang="ru-RU" smtClean="0"/>
              <a:pPr/>
              <a:t>06.08.2020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0889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6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5.png"/><Relationship Id="rId2" Type="http://schemas.openxmlformats.org/officeDocument/2006/relationships/image" Target="../media/image27.jpe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3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.png"/><Relationship Id="rId27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6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5.png"/><Relationship Id="rId2" Type="http://schemas.openxmlformats.org/officeDocument/2006/relationships/image" Target="../media/image28.jpe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3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.png"/><Relationship Id="rId27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6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5.png"/><Relationship Id="rId2" Type="http://schemas.openxmlformats.org/officeDocument/2006/relationships/image" Target="../media/image29.jpe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3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.png"/><Relationship Id="rId27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6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5.png"/><Relationship Id="rId2" Type="http://schemas.openxmlformats.org/officeDocument/2006/relationships/image" Target="../media/image30.jpe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3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.png"/><Relationship Id="rId27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6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5.png"/><Relationship Id="rId2" Type="http://schemas.openxmlformats.org/officeDocument/2006/relationships/image" Target="../media/image31.jpe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3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.png"/><Relationship Id="rId27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6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5.png"/><Relationship Id="rId2" Type="http://schemas.openxmlformats.org/officeDocument/2006/relationships/image" Target="../media/image32.jpe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3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.png"/><Relationship Id="rId27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6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5.png"/><Relationship Id="rId2" Type="http://schemas.openxmlformats.org/officeDocument/2006/relationships/image" Target="../media/image33.jpe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3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.png"/><Relationship Id="rId27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6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5.png"/><Relationship Id="rId2" Type="http://schemas.openxmlformats.org/officeDocument/2006/relationships/image" Target="../media/image34.jpe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3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.png"/><Relationship Id="rId27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Программа формирования соврем город среды\Реализация МП Формирование комфортной среды\Ход работ Фотоотчет\06.08.2020\DSCN38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887" y="149003"/>
            <a:ext cx="8759197" cy="6569926"/>
          </a:xfrm>
          <a:prstGeom prst="rect">
            <a:avLst/>
          </a:prstGeom>
          <a:noFill/>
        </p:spPr>
      </p:pic>
      <p:grpSp>
        <p:nvGrpSpPr>
          <p:cNvPr id="4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47" name="object 15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48" name="object 16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49" name="object 16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50" name="object 16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grpSp>
        <p:nvGrpSpPr>
          <p:cNvPr id="19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20" name="object 13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21" name="object 13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22" name="object 13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23" name="object 13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24" name="object 13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25" name="object 13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26" name="object 13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27" name="object 13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28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14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30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32" name="object 14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33" name="object 14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34" name="object 14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35" name="object 14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36" name="object 14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37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15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39" name="object 15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0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41" name="object 15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42" name="object 15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43" name="object 155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44" name="object 156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45" name="object 157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pic>
        <p:nvPicPr>
          <p:cNvPr id="52" name="Рисунок 51"/>
          <p:cNvPicPr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845" t="22077" r="10953" b="16740"/>
          <a:stretch/>
        </p:blipFill>
        <p:spPr>
          <a:xfrm>
            <a:off x="7173928" y="163719"/>
            <a:ext cx="1562430" cy="1238250"/>
          </a:xfrm>
          <a:prstGeom prst="rect">
            <a:avLst/>
          </a:prstGeom>
        </p:spPr>
      </p:pic>
      <p:pic>
        <p:nvPicPr>
          <p:cNvPr id="51" name="object 163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2439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Программа формирования соврем город среды\Реализация МП Формирование комфортной среды\Ход работ Фотоотчет\06.08.2020\DSCN38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203" y="127885"/>
            <a:ext cx="8786146" cy="6590139"/>
          </a:xfrm>
          <a:prstGeom prst="rect">
            <a:avLst/>
          </a:prstGeom>
          <a:noFill/>
        </p:spPr>
      </p:pic>
      <p:grpSp>
        <p:nvGrpSpPr>
          <p:cNvPr id="6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7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8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9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10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11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2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3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4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5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7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9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20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21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2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3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4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6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27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8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9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30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31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2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33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4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5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6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7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8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845" t="22077" r="10953" b="16740"/>
          <a:stretch/>
        </p:blipFill>
        <p:spPr>
          <a:xfrm>
            <a:off x="7035705" y="323207"/>
            <a:ext cx="1562430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ои документы\Программа формирования соврем город среды\Реализация МП Формирование комфортной среды\Ход работ Фотоотчет\06.08.2020\DSCN38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03" y="133719"/>
            <a:ext cx="8809111" cy="6607364"/>
          </a:xfrm>
          <a:prstGeom prst="rect">
            <a:avLst/>
          </a:prstGeom>
          <a:noFill/>
        </p:spPr>
      </p:pic>
      <p:grpSp>
        <p:nvGrpSpPr>
          <p:cNvPr id="4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25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31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845" t="22077" r="10953" b="16740"/>
          <a:stretch/>
        </p:blipFill>
        <p:spPr>
          <a:xfrm>
            <a:off x="7088867" y="195616"/>
            <a:ext cx="1562430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ои документы\Программа формирования соврем город среды\Реализация МП Формирование комфортной среды\Ход работ Фотоотчет\06.08.2020\DSCN38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200" y="142653"/>
            <a:ext cx="8784413" cy="6588839"/>
          </a:xfrm>
          <a:prstGeom prst="rect">
            <a:avLst/>
          </a:prstGeom>
          <a:noFill/>
        </p:spPr>
      </p:pic>
      <p:grpSp>
        <p:nvGrpSpPr>
          <p:cNvPr id="43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44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45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46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47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48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49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50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51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52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3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54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5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56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57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58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59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60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61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63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6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65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66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67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68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69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70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71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72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73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74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75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76" name="Рисунок 75"/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845" t="22077" r="10953" b="16740"/>
          <a:stretch/>
        </p:blipFill>
        <p:spPr>
          <a:xfrm>
            <a:off x="7184561" y="195616"/>
            <a:ext cx="1562430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Мои документы\Программа формирования соврем город среды\Реализация МП Формирование комфортной среды\Ход работ Фотоотчет\06.08.2020\DSCN38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753" y="159489"/>
            <a:ext cx="8771861" cy="6579425"/>
          </a:xfrm>
          <a:prstGeom prst="rect">
            <a:avLst/>
          </a:prstGeom>
          <a:noFill/>
        </p:spPr>
      </p:pic>
      <p:grpSp>
        <p:nvGrpSpPr>
          <p:cNvPr id="5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6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7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8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9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10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1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2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3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4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6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8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9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20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1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2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3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5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26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7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8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9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30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1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32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3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4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5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6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7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845" t="22077" r="10953" b="16740"/>
          <a:stretch/>
        </p:blipFill>
        <p:spPr>
          <a:xfrm>
            <a:off x="7184560" y="216880"/>
            <a:ext cx="1562430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Мои документы\Программа формирования соврем город среды\Реализация МП Формирование комфортной среды\Ход работ Фотоотчет\06.08.2020\DSCN38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678" y="170121"/>
            <a:ext cx="8749303" cy="6562505"/>
          </a:xfrm>
          <a:prstGeom prst="rect">
            <a:avLst/>
          </a:prstGeom>
          <a:noFill/>
        </p:spPr>
      </p:pic>
      <p:grpSp>
        <p:nvGrpSpPr>
          <p:cNvPr id="4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25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31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845" t="22077" r="10953" b="16740"/>
          <a:stretch/>
        </p:blipFill>
        <p:spPr>
          <a:xfrm>
            <a:off x="7312151" y="259412"/>
            <a:ext cx="1562430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Мои документы\Программа формирования соврем город среды\Реализация МП Формирование комфортной среды\Ход работ Фотоотчет\06.08.2020\DSCN38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552" y="162516"/>
            <a:ext cx="8747532" cy="6561176"/>
          </a:xfrm>
          <a:prstGeom prst="rect">
            <a:avLst/>
          </a:prstGeom>
          <a:noFill/>
        </p:spPr>
      </p:pic>
      <p:grpSp>
        <p:nvGrpSpPr>
          <p:cNvPr id="4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25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31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845" t="22077" r="10953" b="16740"/>
          <a:stretch/>
        </p:blipFill>
        <p:spPr>
          <a:xfrm>
            <a:off x="7280254" y="206249"/>
            <a:ext cx="1562430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Мои документы\Программа формирования соврем город среды\Реализация МП Формирование комфортной среды\Ход работ Фотоотчет\06.08.2020\DSCN38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881" y="169018"/>
            <a:ext cx="8716039" cy="6537554"/>
          </a:xfrm>
          <a:prstGeom prst="rect">
            <a:avLst/>
          </a:prstGeom>
          <a:noFill/>
        </p:spPr>
      </p:pic>
      <p:grpSp>
        <p:nvGrpSpPr>
          <p:cNvPr id="4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25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31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845" t="22077" r="10953" b="16740"/>
          <a:stretch/>
        </p:blipFill>
        <p:spPr>
          <a:xfrm>
            <a:off x="7205826" y="195617"/>
            <a:ext cx="1562430" cy="12382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Мои документы\Программа формирования соврем город среды\Реализация МП Формирование комфортной среды\Ход работ Фотоотчет\06.08.2020\DSCN38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401" y="143466"/>
            <a:ext cx="8812213" cy="6609691"/>
          </a:xfrm>
          <a:prstGeom prst="rect">
            <a:avLst/>
          </a:prstGeom>
          <a:noFill/>
        </p:spPr>
      </p:pic>
      <p:grpSp>
        <p:nvGrpSpPr>
          <p:cNvPr id="4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25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31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845" t="22077" r="10953" b="16740"/>
          <a:stretch/>
        </p:blipFill>
        <p:spPr>
          <a:xfrm>
            <a:off x="7312152" y="206249"/>
            <a:ext cx="1562430" cy="12382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87C88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15947</TotalTime>
  <Words>0</Words>
  <Application>Microsoft Office PowerPoint</Application>
  <PresentationFormat>Экран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Симонов Александр Андреевич</dc:creator>
  <cp:lastModifiedBy>Калемина</cp:lastModifiedBy>
  <cp:revision>846</cp:revision>
  <cp:lastPrinted>2019-09-17T07:51:05Z</cp:lastPrinted>
  <dcterms:created xsi:type="dcterms:W3CDTF">2019-04-19T03:10:13Z</dcterms:created>
  <dcterms:modified xsi:type="dcterms:W3CDTF">2020-08-06T08:10:09Z</dcterms:modified>
</cp:coreProperties>
</file>