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481" r:id="rId2"/>
    <p:sldId id="483" r:id="rId3"/>
    <p:sldId id="482" r:id="rId4"/>
    <p:sldId id="480" r:id="rId5"/>
    <p:sldId id="485" r:id="rId6"/>
    <p:sldId id="486" r:id="rId7"/>
    <p:sldId id="487" r:id="rId8"/>
    <p:sldId id="48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58E4AC5E-9B8E-1545-BC35-D26F7DE221A6}">
          <p14:sldIdLst>
            <p14:sldId id="482"/>
            <p14:sldId id="418"/>
            <p14:sldId id="432"/>
            <p14:sldId id="451"/>
            <p14:sldId id="339"/>
            <p14:sldId id="434"/>
            <p14:sldId id="433"/>
            <p14:sldId id="435"/>
            <p14:sldId id="436"/>
            <p14:sldId id="437"/>
            <p14:sldId id="446"/>
            <p14:sldId id="469"/>
            <p14:sldId id="429"/>
            <p14:sldId id="479"/>
            <p14:sldId id="458"/>
            <p14:sldId id="267"/>
            <p14:sldId id="468"/>
            <p14:sldId id="463"/>
            <p14:sldId id="422"/>
            <p14:sldId id="328"/>
            <p14:sldId id="378"/>
            <p14:sldId id="465"/>
            <p14:sldId id="464"/>
            <p14:sldId id="471"/>
            <p14:sldId id="470"/>
            <p14:sldId id="472"/>
            <p14:sldId id="480"/>
            <p14:sldId id="481"/>
          </p14:sldIdLst>
        </p14:section>
      </p14:sectionLst>
    </p:ext>
    <p:ext uri="{EFAFB233-063F-42B5-8137-9DF3F51BA10A}">
      <p15:sldGuideLst xmlns="" xmlns:p15="http://schemas.microsoft.com/office/powerpoint/2012/main">
        <p15:guide id="2" pos="249" userDrawn="1">
          <p15:clr>
            <a:srgbClr val="A4A3A4"/>
          </p15:clr>
        </p15:guide>
        <p15:guide id="3" orient="horz" pos="346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авленко Полина Владимировна" initials="ППВ" lastIdx="2" clrIdx="0">
    <p:extLst>
      <p:ext uri="{19B8F6BF-5375-455C-9EA6-DF929625EA0E}">
        <p15:presenceInfo xmlns="" xmlns:p15="http://schemas.microsoft.com/office/powerpoint/2012/main" userId="S-1-5-21-4236052167-2041408598-575795108-49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4C4C4C"/>
    <a:srgbClr val="45B97C"/>
    <a:srgbClr val="05AECD"/>
    <a:srgbClr val="2B3847"/>
    <a:srgbClr val="D9124A"/>
    <a:srgbClr val="87C883"/>
    <a:srgbClr val="FFFFFF"/>
    <a:srgbClr val="64BDE1"/>
    <a:srgbClr val="00BFE4"/>
    <a:srgbClr val="271D7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86425" autoAdjust="0"/>
  </p:normalViewPr>
  <p:slideViewPr>
    <p:cSldViewPr snapToGrid="0" showGuides="1">
      <p:cViewPr>
        <p:scale>
          <a:sx n="80" d="100"/>
          <a:sy n="80" d="100"/>
        </p:scale>
        <p:origin x="-1128" y="-336"/>
      </p:cViewPr>
      <p:guideLst>
        <p:guide orient="horz" pos="346"/>
        <p:guide pos="2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904" y="19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1D053-0D01-2E47-B6E2-5D13B47E399A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21AF73-400C-824C-90EC-093F08CFB5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1177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24603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4534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7760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50691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953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34752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001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65803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11068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89134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24507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6EB3A-EBE6-4222-A457-E9BE39C3C108}" type="datetimeFigureOut">
              <a:rPr lang="ru-RU" smtClean="0"/>
              <a:pPr/>
              <a:t>10.09.2020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872678-D870-44B2-A3D5-E1778DCA83E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808897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8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29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0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1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2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3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26" Type="http://schemas.openxmlformats.org/officeDocument/2006/relationships/image" Target="../media/image25.png"/><Relationship Id="rId3" Type="http://schemas.openxmlformats.org/officeDocument/2006/relationships/image" Target="../media/image2.png"/><Relationship Id="rId21" Type="http://schemas.openxmlformats.org/officeDocument/2006/relationships/image" Target="../media/image20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2" Type="http://schemas.openxmlformats.org/officeDocument/2006/relationships/image" Target="../media/image34.jpe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23.png"/><Relationship Id="rId5" Type="http://schemas.openxmlformats.org/officeDocument/2006/relationships/image" Target="../media/image4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Мои документы\Программа формирования соврем город среды\Реализация МП Формирование комфортной среды\Ход работ Фотоотчет\10.09.2020\DSCN4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Мои документы\Программа формирования соврем город среды\Реализация МП Формирование комфортной среды\Ход работ Фотоотчет\10.09.2020\DSCN40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Мои документы\Программа формирования соврем город среды\Реализация МП Формирование комфортной среды\Ход работ Фотоотчет\10.09.2020\DSCN39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D:\Мои документы\Программа формирования соврем город среды\Реализация МП Формирование комфортной среды\Ход работ Фотоотчет\10.09.2020\DSCN39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4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25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31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D:\Мои документы\Программа формирования соврем город среды\Реализация МП Формирование комфортной среды\Ход работ Фотоотчет\10.09.2020\DSCN3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Мои документы\Программа формирования соврем город среды\Реализация МП Формирование комфортной среды\Ход работ Фотоотчет\10.09.2020\DSCN39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2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D:\Мои документы\Программа формирования соврем город среды\Реализация МП Формирование комфортной среды\Ход работ Фотоотчет\10.09.2020\DSCN3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300251" y="6264322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solidFill>
                <a:schemeClr val="bg1"/>
              </a:solidFill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Мои документы\Программа формирования соврем город среды\Реализация МП Формирование комфортной среды\Ход работ Фотоотчет\10.09.2020\DSCN39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551"/>
          </a:xfrm>
          <a:prstGeom prst="rect">
            <a:avLst/>
          </a:prstGeom>
          <a:noFill/>
        </p:spPr>
      </p:pic>
      <p:grpSp>
        <p:nvGrpSpPr>
          <p:cNvPr id="2" name="object 131"/>
          <p:cNvGrpSpPr/>
          <p:nvPr/>
        </p:nvGrpSpPr>
        <p:grpSpPr>
          <a:xfrm>
            <a:off x="868223" y="531361"/>
            <a:ext cx="1777364" cy="162560"/>
            <a:chOff x="1378585" y="3455315"/>
            <a:chExt cx="1777364" cy="162560"/>
          </a:xfrm>
        </p:grpSpPr>
        <p:pic>
          <p:nvPicPr>
            <p:cNvPr id="5" name="object 13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78585" y="3455315"/>
              <a:ext cx="150177" cy="161848"/>
            </a:xfrm>
            <a:prstGeom prst="rect">
              <a:avLst/>
            </a:prstGeom>
          </p:spPr>
        </p:pic>
        <p:pic>
          <p:nvPicPr>
            <p:cNvPr id="6" name="object 13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557841" y="3459685"/>
              <a:ext cx="111652" cy="157911"/>
            </a:xfrm>
            <a:prstGeom prst="rect">
              <a:avLst/>
            </a:prstGeom>
          </p:spPr>
        </p:pic>
        <p:pic>
          <p:nvPicPr>
            <p:cNvPr id="7" name="object 13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705911" y="3460994"/>
              <a:ext cx="108877" cy="155295"/>
            </a:xfrm>
            <a:prstGeom prst="rect">
              <a:avLst/>
            </a:prstGeom>
          </p:spPr>
        </p:pic>
        <p:pic>
          <p:nvPicPr>
            <p:cNvPr id="8" name="object 135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845058" y="3460996"/>
              <a:ext cx="136944" cy="155295"/>
            </a:xfrm>
            <a:prstGeom prst="rect">
              <a:avLst/>
            </a:prstGeom>
          </p:spPr>
        </p:pic>
        <p:pic>
          <p:nvPicPr>
            <p:cNvPr id="9" name="object 13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023013" y="3460996"/>
              <a:ext cx="114490" cy="155295"/>
            </a:xfrm>
            <a:prstGeom prst="rect">
              <a:avLst/>
            </a:prstGeom>
          </p:spPr>
        </p:pic>
        <p:pic>
          <p:nvPicPr>
            <p:cNvPr id="10" name="object 13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178395" y="3460994"/>
              <a:ext cx="108877" cy="155295"/>
            </a:xfrm>
            <a:prstGeom prst="rect">
              <a:avLst/>
            </a:prstGeom>
          </p:spPr>
        </p:pic>
        <p:pic>
          <p:nvPicPr>
            <p:cNvPr id="11" name="object 1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314659" y="3459685"/>
              <a:ext cx="111653" cy="157911"/>
            </a:xfrm>
            <a:prstGeom prst="rect">
              <a:avLst/>
            </a:prstGeom>
          </p:spPr>
        </p:pic>
        <p:pic>
          <p:nvPicPr>
            <p:cNvPr id="12" name="object 1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62733" y="3460996"/>
              <a:ext cx="259990" cy="155295"/>
            </a:xfrm>
            <a:prstGeom prst="rect">
              <a:avLst/>
            </a:prstGeom>
          </p:spPr>
        </p:pic>
        <p:sp>
          <p:nvSpPr>
            <p:cNvPr id="13" name="object 140"/>
            <p:cNvSpPr/>
            <p:nvPr/>
          </p:nvSpPr>
          <p:spPr>
            <a:xfrm>
              <a:off x="2749931" y="3461359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09994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09994" y="154940"/>
                  </a:lnTo>
                  <a:lnTo>
                    <a:pt x="109994" y="83820"/>
                  </a:lnTo>
                  <a:lnTo>
                    <a:pt x="109994" y="69850"/>
                  </a:lnTo>
                  <a:lnTo>
                    <a:pt x="109994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900823" y="3460996"/>
              <a:ext cx="114490" cy="155295"/>
            </a:xfrm>
            <a:prstGeom prst="rect">
              <a:avLst/>
            </a:prstGeom>
          </p:spPr>
        </p:pic>
        <p:sp>
          <p:nvSpPr>
            <p:cNvPr id="15" name="object 142"/>
            <p:cNvSpPr/>
            <p:nvPr/>
          </p:nvSpPr>
          <p:spPr>
            <a:xfrm>
              <a:off x="3056204" y="3461359"/>
              <a:ext cx="99695" cy="154940"/>
            </a:xfrm>
            <a:custGeom>
              <a:avLst/>
              <a:gdLst/>
              <a:ahLst/>
              <a:cxnLst/>
              <a:rect l="l" t="t" r="r" b="b"/>
              <a:pathLst>
                <a:path w="99694" h="154939">
                  <a:moveTo>
                    <a:pt x="99225" y="0"/>
                  </a:moveTo>
                  <a:lnTo>
                    <a:pt x="0" y="0"/>
                  </a:lnTo>
                  <a:lnTo>
                    <a:pt x="0" y="1397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39700"/>
                  </a:lnTo>
                  <a:lnTo>
                    <a:pt x="0" y="154940"/>
                  </a:lnTo>
                  <a:lnTo>
                    <a:pt x="99225" y="154940"/>
                  </a:lnTo>
                  <a:lnTo>
                    <a:pt x="99225" y="139700"/>
                  </a:lnTo>
                  <a:lnTo>
                    <a:pt x="17056" y="139700"/>
                  </a:lnTo>
                  <a:lnTo>
                    <a:pt x="17056" y="83820"/>
                  </a:lnTo>
                  <a:lnTo>
                    <a:pt x="87109" y="83820"/>
                  </a:lnTo>
                  <a:lnTo>
                    <a:pt x="87109" y="69850"/>
                  </a:lnTo>
                  <a:lnTo>
                    <a:pt x="17056" y="69850"/>
                  </a:lnTo>
                  <a:lnTo>
                    <a:pt x="17056" y="13970"/>
                  </a:lnTo>
                  <a:lnTo>
                    <a:pt x="99225" y="13970"/>
                  </a:lnTo>
                  <a:lnTo>
                    <a:pt x="99225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" name="object 143"/>
          <p:cNvGrpSpPr/>
          <p:nvPr/>
        </p:nvGrpSpPr>
        <p:grpSpPr>
          <a:xfrm>
            <a:off x="879896" y="770453"/>
            <a:ext cx="1442085" cy="194310"/>
            <a:chOff x="1390258" y="3694407"/>
            <a:chExt cx="1442085" cy="194310"/>
          </a:xfrm>
        </p:grpSpPr>
        <p:pic>
          <p:nvPicPr>
            <p:cNvPr id="17" name="object 14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390258" y="3730396"/>
              <a:ext cx="234407" cy="157911"/>
            </a:xfrm>
            <a:prstGeom prst="rect">
              <a:avLst/>
            </a:prstGeom>
          </p:spPr>
        </p:pic>
        <p:pic>
          <p:nvPicPr>
            <p:cNvPr id="18" name="object 145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661082" y="3731707"/>
              <a:ext cx="136931" cy="155295"/>
            </a:xfrm>
            <a:prstGeom prst="rect">
              <a:avLst/>
            </a:prstGeom>
          </p:spPr>
        </p:pic>
        <p:pic>
          <p:nvPicPr>
            <p:cNvPr id="19" name="object 146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829724" y="3726026"/>
              <a:ext cx="150190" cy="161848"/>
            </a:xfrm>
            <a:prstGeom prst="rect">
              <a:avLst/>
            </a:prstGeom>
          </p:spPr>
        </p:pic>
        <p:pic>
          <p:nvPicPr>
            <p:cNvPr id="20" name="object 147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008978" y="3730396"/>
              <a:ext cx="111653" cy="157911"/>
            </a:xfrm>
            <a:prstGeom prst="rect">
              <a:avLst/>
            </a:prstGeom>
          </p:spPr>
        </p:pic>
        <p:pic>
          <p:nvPicPr>
            <p:cNvPr id="21" name="object 148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2157050" y="3731294"/>
              <a:ext cx="236861" cy="156210"/>
            </a:xfrm>
            <a:prstGeom prst="rect">
              <a:avLst/>
            </a:prstGeom>
          </p:spPr>
        </p:pic>
        <p:sp>
          <p:nvSpPr>
            <p:cNvPr id="22" name="object 149"/>
            <p:cNvSpPr/>
            <p:nvPr/>
          </p:nvSpPr>
          <p:spPr>
            <a:xfrm>
              <a:off x="2422829" y="3732072"/>
              <a:ext cx="110489" cy="154940"/>
            </a:xfrm>
            <a:custGeom>
              <a:avLst/>
              <a:gdLst/>
              <a:ahLst/>
              <a:cxnLst/>
              <a:rect l="l" t="t" r="r" b="b"/>
              <a:pathLst>
                <a:path w="110489" h="154939">
                  <a:moveTo>
                    <a:pt x="110007" y="0"/>
                  </a:moveTo>
                  <a:lnTo>
                    <a:pt x="92938" y="0"/>
                  </a:lnTo>
                  <a:lnTo>
                    <a:pt x="92938" y="69850"/>
                  </a:lnTo>
                  <a:lnTo>
                    <a:pt x="17056" y="69850"/>
                  </a:lnTo>
                  <a:lnTo>
                    <a:pt x="17056" y="0"/>
                  </a:lnTo>
                  <a:lnTo>
                    <a:pt x="0" y="0"/>
                  </a:lnTo>
                  <a:lnTo>
                    <a:pt x="0" y="69850"/>
                  </a:lnTo>
                  <a:lnTo>
                    <a:pt x="0" y="83820"/>
                  </a:lnTo>
                  <a:lnTo>
                    <a:pt x="0" y="154940"/>
                  </a:lnTo>
                  <a:lnTo>
                    <a:pt x="17056" y="154940"/>
                  </a:lnTo>
                  <a:lnTo>
                    <a:pt x="17056" y="83820"/>
                  </a:lnTo>
                  <a:lnTo>
                    <a:pt x="92938" y="83820"/>
                  </a:lnTo>
                  <a:lnTo>
                    <a:pt x="92938" y="154940"/>
                  </a:lnTo>
                  <a:lnTo>
                    <a:pt x="110007" y="154940"/>
                  </a:lnTo>
                  <a:lnTo>
                    <a:pt x="110007" y="83820"/>
                  </a:lnTo>
                  <a:lnTo>
                    <a:pt x="110007" y="69850"/>
                  </a:lnTo>
                  <a:lnTo>
                    <a:pt x="110007" y="0"/>
                  </a:lnTo>
                  <a:close/>
                </a:path>
              </a:pathLst>
            </a:custGeom>
            <a:solidFill>
              <a:srgbClr val="3641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15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2569323" y="3730396"/>
              <a:ext cx="111653" cy="157911"/>
            </a:xfrm>
            <a:prstGeom prst="rect">
              <a:avLst/>
            </a:prstGeom>
          </p:spPr>
        </p:pic>
        <p:pic>
          <p:nvPicPr>
            <p:cNvPr id="24" name="object 15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2717384" y="3694407"/>
              <a:ext cx="114490" cy="192595"/>
            </a:xfrm>
            <a:prstGeom prst="rect">
              <a:avLst/>
            </a:prstGeom>
          </p:spPr>
        </p:pic>
      </p:grpSp>
      <p:grpSp>
        <p:nvGrpSpPr>
          <p:cNvPr id="4" name="object 152"/>
          <p:cNvGrpSpPr/>
          <p:nvPr/>
        </p:nvGrpSpPr>
        <p:grpSpPr>
          <a:xfrm>
            <a:off x="875183" y="1038979"/>
            <a:ext cx="1240790" cy="229235"/>
            <a:chOff x="1385545" y="3962933"/>
            <a:chExt cx="1240790" cy="229235"/>
          </a:xfrm>
        </p:grpSpPr>
        <p:pic>
          <p:nvPicPr>
            <p:cNvPr id="26" name="object 15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85545" y="4001099"/>
              <a:ext cx="235971" cy="157924"/>
            </a:xfrm>
            <a:prstGeom prst="rect">
              <a:avLst/>
            </a:prstGeom>
          </p:spPr>
        </p:pic>
        <p:pic>
          <p:nvPicPr>
            <p:cNvPr id="27" name="object 15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50052" y="4002411"/>
              <a:ext cx="114719" cy="155295"/>
            </a:xfrm>
            <a:prstGeom prst="rect">
              <a:avLst/>
            </a:prstGeom>
          </p:spPr>
        </p:pic>
        <p:pic>
          <p:nvPicPr>
            <p:cNvPr id="28" name="object 15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785748" y="4001097"/>
              <a:ext cx="418061" cy="191077"/>
            </a:xfrm>
            <a:prstGeom prst="rect">
              <a:avLst/>
            </a:prstGeom>
          </p:spPr>
        </p:pic>
        <p:pic>
          <p:nvPicPr>
            <p:cNvPr id="29" name="object 15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2227977" y="4001099"/>
              <a:ext cx="248144" cy="157924"/>
            </a:xfrm>
            <a:prstGeom prst="rect">
              <a:avLst/>
            </a:prstGeom>
          </p:spPr>
        </p:pic>
        <p:pic>
          <p:nvPicPr>
            <p:cNvPr id="30" name="object 15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2504664" y="3962933"/>
              <a:ext cx="121221" cy="194779"/>
            </a:xfrm>
            <a:prstGeom prst="rect">
              <a:avLst/>
            </a:prstGeom>
          </p:spPr>
        </p:pic>
      </p:grpSp>
      <p:grpSp>
        <p:nvGrpSpPr>
          <p:cNvPr id="16" name="object 158"/>
          <p:cNvGrpSpPr/>
          <p:nvPr/>
        </p:nvGrpSpPr>
        <p:grpSpPr>
          <a:xfrm>
            <a:off x="2203955" y="1077143"/>
            <a:ext cx="739140" cy="191135"/>
            <a:chOff x="2714317" y="4001097"/>
            <a:chExt cx="739140" cy="191135"/>
          </a:xfrm>
        </p:grpSpPr>
        <p:pic>
          <p:nvPicPr>
            <p:cNvPr id="32" name="object 159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2714317" y="4001097"/>
              <a:ext cx="117627" cy="157924"/>
            </a:xfrm>
            <a:prstGeom prst="rect">
              <a:avLst/>
            </a:prstGeom>
          </p:spPr>
        </p:pic>
        <p:pic>
          <p:nvPicPr>
            <p:cNvPr id="33" name="object 160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2855908" y="4002411"/>
              <a:ext cx="114719" cy="155295"/>
            </a:xfrm>
            <a:prstGeom prst="rect">
              <a:avLst/>
            </a:prstGeom>
          </p:spPr>
        </p:pic>
        <p:pic>
          <p:nvPicPr>
            <p:cNvPr id="34" name="object 161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994272" y="4002411"/>
              <a:ext cx="272592" cy="189763"/>
            </a:xfrm>
            <a:prstGeom prst="rect">
              <a:avLst/>
            </a:prstGeom>
          </p:spPr>
        </p:pic>
        <p:pic>
          <p:nvPicPr>
            <p:cNvPr id="35" name="object 162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289894" y="4002418"/>
              <a:ext cx="163207" cy="155295"/>
            </a:xfrm>
            <a:prstGeom prst="rect">
              <a:avLst/>
            </a:prstGeom>
          </p:spPr>
        </p:pic>
      </p:grpSp>
      <p:pic>
        <p:nvPicPr>
          <p:cNvPr id="36" name="object 163"/>
          <p:cNvPicPr/>
          <p:nvPr/>
        </p:nvPicPr>
        <p:blipFill>
          <a:blip r:embed="rId26" cstate="print"/>
          <a:stretch>
            <a:fillRect/>
          </a:stretch>
        </p:blipFill>
        <p:spPr>
          <a:xfrm>
            <a:off x="201955" y="279176"/>
            <a:ext cx="506577" cy="958583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27" cstate="print"/>
          <a:stretch>
            <a:fillRect/>
          </a:stretch>
        </p:blipFill>
        <p:spPr>
          <a:xfrm>
            <a:off x="2923953" y="0"/>
            <a:ext cx="6220047" cy="1786270"/>
          </a:xfrm>
          <a:prstGeom prst="rect">
            <a:avLst/>
          </a:prstGeom>
        </p:spPr>
      </p:pic>
      <p:pic>
        <p:nvPicPr>
          <p:cNvPr id="41" name="object 45"/>
          <p:cNvPicPr/>
          <p:nvPr/>
        </p:nvPicPr>
        <p:blipFill>
          <a:blip r:embed="rId28" cstate="print"/>
          <a:stretch>
            <a:fillRect/>
          </a:stretch>
        </p:blipFill>
        <p:spPr>
          <a:xfrm>
            <a:off x="7430809" y="202019"/>
            <a:ext cx="1574968" cy="1281995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7271066" y="6323699"/>
            <a:ext cx="1719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Roboto Lt" pitchFamily="2" charset="0"/>
                <a:ea typeface="Roboto Lt" pitchFamily="2" charset="0"/>
              </a:rPr>
              <a:t>10.09.2020</a:t>
            </a:r>
            <a:endParaRPr lang="ru-RU" dirty="0">
              <a:latin typeface="Roboto Lt" pitchFamily="2" charset="0"/>
              <a:ea typeface="Roboto Lt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7C88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16129</TotalTime>
  <Words>8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Симонов Александр Андреевич</dc:creator>
  <cp:lastModifiedBy>Калемина</cp:lastModifiedBy>
  <cp:revision>868</cp:revision>
  <cp:lastPrinted>2019-09-17T07:51:05Z</cp:lastPrinted>
  <dcterms:created xsi:type="dcterms:W3CDTF">2019-04-19T03:10:13Z</dcterms:created>
  <dcterms:modified xsi:type="dcterms:W3CDTF">2020-09-10T09:58:04Z</dcterms:modified>
</cp:coreProperties>
</file>