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481" r:id="rId2"/>
    <p:sldId id="483" r:id="rId3"/>
    <p:sldId id="482" r:id="rId4"/>
    <p:sldId id="480" r:id="rId5"/>
    <p:sldId id="485" r:id="rId6"/>
    <p:sldId id="486" r:id="rId7"/>
    <p:sldId id="487" r:id="rId8"/>
    <p:sldId id="488" r:id="rId9"/>
    <p:sldId id="489" r:id="rId10"/>
    <p:sldId id="4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58E4AC5E-9B8E-1545-BC35-D26F7DE221A6}">
          <p14:sldIdLst>
            <p14:sldId id="482"/>
            <p14:sldId id="418"/>
            <p14:sldId id="432"/>
            <p14:sldId id="451"/>
            <p14:sldId id="339"/>
            <p14:sldId id="434"/>
            <p14:sldId id="433"/>
            <p14:sldId id="435"/>
            <p14:sldId id="436"/>
            <p14:sldId id="437"/>
            <p14:sldId id="446"/>
            <p14:sldId id="469"/>
            <p14:sldId id="429"/>
            <p14:sldId id="479"/>
            <p14:sldId id="458"/>
            <p14:sldId id="267"/>
            <p14:sldId id="468"/>
            <p14:sldId id="463"/>
            <p14:sldId id="422"/>
            <p14:sldId id="328"/>
            <p14:sldId id="378"/>
            <p14:sldId id="465"/>
            <p14:sldId id="464"/>
            <p14:sldId id="471"/>
            <p14:sldId id="470"/>
            <p14:sldId id="472"/>
            <p14:sldId id="480"/>
            <p14:sldId id="481"/>
          </p14:sldIdLst>
        </p14:section>
      </p14:sectionLst>
    </p:ext>
    <p:ext uri="{EFAFB233-063F-42B5-8137-9DF3F51BA10A}">
      <p15:sldGuideLst xmlns:p15="http://schemas.microsoft.com/office/powerpoint/2012/main" xmlns="">
        <p15:guide id="2" pos="249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ленко Полина Владимировна" initials="ППВ" lastIdx="2" clrIdx="0">
    <p:extLst>
      <p:ext uri="{19B8F6BF-5375-455C-9EA6-DF929625EA0E}">
        <p15:presenceInfo xmlns:p15="http://schemas.microsoft.com/office/powerpoint/2012/main" xmlns="" userId="S-1-5-21-4236052167-2041408598-575795108-49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C4C4C"/>
    <a:srgbClr val="45B97C"/>
    <a:srgbClr val="05AECD"/>
    <a:srgbClr val="2B3847"/>
    <a:srgbClr val="D9124A"/>
    <a:srgbClr val="87C883"/>
    <a:srgbClr val="FFFFFF"/>
    <a:srgbClr val="64BDE1"/>
    <a:srgbClr val="00BFE4"/>
    <a:srgbClr val="271D7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86425" autoAdjust="0"/>
  </p:normalViewPr>
  <p:slideViewPr>
    <p:cSldViewPr snapToGrid="0" showGuides="1">
      <p:cViewPr>
        <p:scale>
          <a:sx n="90" d="100"/>
          <a:sy n="90" d="100"/>
        </p:scale>
        <p:origin x="-858" y="-138"/>
      </p:cViewPr>
      <p:guideLst>
        <p:guide orient="horz" pos="346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904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1D053-0D01-2E47-B6E2-5D13B47E399A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1AF73-400C-824C-90EC-093F08CFB5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11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246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453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776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5069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1953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475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00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580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106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8913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450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6EB3A-EBE6-4222-A457-E9BE39C3C108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88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6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8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9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0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2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3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4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5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грамма формирования соврем город среды\Реализация МП Формирование комфортной среды\Ход работ Фотоотчет\17.09.2020\DSCN40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Мои документы\Программа формирования соврем город среды\Реализация МП Формирование комфортной среды\Ход работ Фотоотчет\17.09.2020\DSCN4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6740" y="6302434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D:\Мои документы\Программа формирования соврем город среды\Реализация МП Формирование комфортной среды\Ход работ Фотоотчет\17.09.2020\DSCN4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265" cy="6858000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Мои документы\Программа формирования соврем город среды\Реализация МП Формирование комфортной среды\Ход работ Фотоотчет\17.09.2020\DSCN4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Мои документы\Программа формирования соврем город среды\Реализация МП Формирование комфортной среды\Ход работ Фотоотчет\17.09.2020\DSCN40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Программа формирования соврем город среды\Реализация МП Формирование комфортной среды\Ход работ Фотоотчет\17.09.2020\DSCN40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Программа формирования соврем город среды\Реализация МП Формирование комфортной среды\Ход работ Фотоотчет\17.09.2020\DSCN4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Программа формирования соврем город среды\Реализация МП Формирование комфортной среды\Ход работ Фотоотчет\17.09.2020\DSCN40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D:\Мои документы\Программа формирования соврем город среды\Реализация МП Формирование комфортной среды\Ход работ Фотоотчет\17.09.2020\DSCN4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157885" y="6121680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Мои документы\Программа формирования соврем город среды\Реализация МП Формирование комфортной среды\Ход работ Фотоотчет\17.09.2020\DSCN40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265" cy="6858000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498126" y="6079150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17.09.2020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7C88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16149</TotalTime>
  <Words>10</Words>
  <Application>Microsoft Office PowerPoint</Application>
  <PresentationFormat>Экран (4:3)</PresentationFormat>
  <Paragraphs>10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Симонов Александр Андреевич</dc:creator>
  <cp:lastModifiedBy>Калемина</cp:lastModifiedBy>
  <cp:revision>873</cp:revision>
  <cp:lastPrinted>2019-09-17T07:51:05Z</cp:lastPrinted>
  <dcterms:created xsi:type="dcterms:W3CDTF">2019-04-19T03:10:13Z</dcterms:created>
  <dcterms:modified xsi:type="dcterms:W3CDTF">2020-09-17T09:13:34Z</dcterms:modified>
</cp:coreProperties>
</file>